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1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9" autoAdjust="0"/>
    <p:restoredTop sz="94660"/>
  </p:normalViewPr>
  <p:slideViewPr>
    <p:cSldViewPr snapToGrid="0">
      <p:cViewPr varScale="1">
        <p:scale>
          <a:sx n="65" d="100"/>
          <a:sy n="65" d="100"/>
        </p:scale>
        <p:origin x="2357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2B837-6E66-4770-8B2F-646FECD92DB7}" type="datetimeFigureOut">
              <a:rPr kumimoji="1" lang="ja-JP" altLang="en-US" smtClean="0"/>
              <a:t>2023/10/20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ADCB0-D95F-405E-972E-91D142A9D1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1883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2B837-6E66-4770-8B2F-646FECD92DB7}" type="datetimeFigureOut">
              <a:rPr kumimoji="1" lang="ja-JP" altLang="en-US" smtClean="0"/>
              <a:t>2023/10/20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ADCB0-D95F-405E-972E-91D142A9D1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1427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2B837-6E66-4770-8B2F-646FECD92DB7}" type="datetimeFigureOut">
              <a:rPr kumimoji="1" lang="ja-JP" altLang="en-US" smtClean="0"/>
              <a:t>2023/10/20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ADCB0-D95F-405E-972E-91D142A9D1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2665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2B837-6E66-4770-8B2F-646FECD92DB7}" type="datetimeFigureOut">
              <a:rPr kumimoji="1" lang="ja-JP" altLang="en-US" smtClean="0"/>
              <a:t>2023/10/20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ADCB0-D95F-405E-972E-91D142A9D1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7147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2B837-6E66-4770-8B2F-646FECD92DB7}" type="datetimeFigureOut">
              <a:rPr kumimoji="1" lang="ja-JP" altLang="en-US" smtClean="0"/>
              <a:t>2023/10/20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ADCB0-D95F-405E-972E-91D142A9D1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5515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2B837-6E66-4770-8B2F-646FECD92DB7}" type="datetimeFigureOut">
              <a:rPr kumimoji="1" lang="ja-JP" altLang="en-US" smtClean="0"/>
              <a:t>2023/10/20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ADCB0-D95F-405E-972E-91D142A9D1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0231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2B837-6E66-4770-8B2F-646FECD92DB7}" type="datetimeFigureOut">
              <a:rPr kumimoji="1" lang="ja-JP" altLang="en-US" smtClean="0"/>
              <a:t>2023/10/20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ADCB0-D95F-405E-972E-91D142A9D1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5945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2B837-6E66-4770-8B2F-646FECD92DB7}" type="datetimeFigureOut">
              <a:rPr kumimoji="1" lang="ja-JP" altLang="en-US" smtClean="0"/>
              <a:t>2023/10/20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ADCB0-D95F-405E-972E-91D142A9D1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046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2B837-6E66-4770-8B2F-646FECD92DB7}" type="datetimeFigureOut">
              <a:rPr kumimoji="1" lang="ja-JP" altLang="en-US" smtClean="0"/>
              <a:t>2023/10/20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ADCB0-D95F-405E-972E-91D142A9D1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1372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2B837-6E66-4770-8B2F-646FECD92DB7}" type="datetimeFigureOut">
              <a:rPr kumimoji="1" lang="ja-JP" altLang="en-US" smtClean="0"/>
              <a:t>2023/10/20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ADCB0-D95F-405E-972E-91D142A9D1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5936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2B837-6E66-4770-8B2F-646FECD92DB7}" type="datetimeFigureOut">
              <a:rPr kumimoji="1" lang="ja-JP" altLang="en-US" smtClean="0"/>
              <a:t>2023/10/20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ADCB0-D95F-405E-972E-91D142A9D1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5854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C2B837-6E66-4770-8B2F-646FECD92DB7}" type="datetimeFigureOut">
              <a:rPr kumimoji="1" lang="ja-JP" altLang="en-US" smtClean="0"/>
              <a:t>2023/10/20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ADCB0-D95F-405E-972E-91D142A9D1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4780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四角形: 角を丸くする 38">
            <a:extLst>
              <a:ext uri="{FF2B5EF4-FFF2-40B4-BE49-F238E27FC236}">
                <a16:creationId xmlns:a16="http://schemas.microsoft.com/office/drawing/2014/main" id="{1AD928EE-1E35-17FF-B69E-740D196C3171}"/>
              </a:ext>
            </a:extLst>
          </p:cNvPr>
          <p:cNvSpPr/>
          <p:nvPr/>
        </p:nvSpPr>
        <p:spPr>
          <a:xfrm>
            <a:off x="1280151" y="4699569"/>
            <a:ext cx="400591" cy="223275"/>
          </a:xfrm>
          <a:prstGeom prst="roundRect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2" name="四角形: 角を丸くする 41">
            <a:extLst>
              <a:ext uri="{FF2B5EF4-FFF2-40B4-BE49-F238E27FC236}">
                <a16:creationId xmlns:a16="http://schemas.microsoft.com/office/drawing/2014/main" id="{15EED81E-207B-6A2D-20C0-855C9BA45F49}"/>
              </a:ext>
            </a:extLst>
          </p:cNvPr>
          <p:cNvSpPr/>
          <p:nvPr/>
        </p:nvSpPr>
        <p:spPr>
          <a:xfrm>
            <a:off x="3845767" y="2675594"/>
            <a:ext cx="470104" cy="339736"/>
          </a:xfrm>
          <a:prstGeom prst="roundRect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5" name="四角形: 角を丸くする 44">
            <a:extLst>
              <a:ext uri="{FF2B5EF4-FFF2-40B4-BE49-F238E27FC236}">
                <a16:creationId xmlns:a16="http://schemas.microsoft.com/office/drawing/2014/main" id="{8BD5EE65-0B47-D242-9696-AA940769B110}"/>
              </a:ext>
            </a:extLst>
          </p:cNvPr>
          <p:cNvSpPr/>
          <p:nvPr/>
        </p:nvSpPr>
        <p:spPr>
          <a:xfrm>
            <a:off x="4573898" y="5387599"/>
            <a:ext cx="400591" cy="223275"/>
          </a:xfrm>
          <a:prstGeom prst="roundRect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楕円 6">
            <a:extLst>
              <a:ext uri="{FF2B5EF4-FFF2-40B4-BE49-F238E27FC236}">
                <a16:creationId xmlns:a16="http://schemas.microsoft.com/office/drawing/2014/main" id="{22906455-ACA2-07DB-CE7A-4C00B0AC52DF}"/>
              </a:ext>
            </a:extLst>
          </p:cNvPr>
          <p:cNvSpPr/>
          <p:nvPr/>
        </p:nvSpPr>
        <p:spPr>
          <a:xfrm>
            <a:off x="593001" y="1536961"/>
            <a:ext cx="215132" cy="1905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57" name="グループ化 56">
            <a:extLst>
              <a:ext uri="{FF2B5EF4-FFF2-40B4-BE49-F238E27FC236}">
                <a16:creationId xmlns:a16="http://schemas.microsoft.com/office/drawing/2014/main" id="{22DCA4F3-31CD-3583-46AE-B7D783799DD2}"/>
              </a:ext>
            </a:extLst>
          </p:cNvPr>
          <p:cNvGrpSpPr/>
          <p:nvPr/>
        </p:nvGrpSpPr>
        <p:grpSpPr>
          <a:xfrm>
            <a:off x="894897" y="1536961"/>
            <a:ext cx="1019437" cy="239814"/>
            <a:chOff x="894897" y="1536961"/>
            <a:chExt cx="1019437" cy="239814"/>
          </a:xfrm>
        </p:grpSpPr>
        <p:sp>
          <p:nvSpPr>
            <p:cNvPr id="6" name="楕円 5">
              <a:extLst>
                <a:ext uri="{FF2B5EF4-FFF2-40B4-BE49-F238E27FC236}">
                  <a16:creationId xmlns:a16="http://schemas.microsoft.com/office/drawing/2014/main" id="{C502B983-B45B-FBB1-86A8-378772A6914D}"/>
                </a:ext>
              </a:extLst>
            </p:cNvPr>
            <p:cNvSpPr/>
            <p:nvPr/>
          </p:nvSpPr>
          <p:spPr>
            <a:xfrm>
              <a:off x="894897" y="1549911"/>
              <a:ext cx="131360" cy="22686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B6DE483D-D337-6672-A801-A60FB76A874C}"/>
                </a:ext>
              </a:extLst>
            </p:cNvPr>
            <p:cNvSpPr/>
            <p:nvPr/>
          </p:nvSpPr>
          <p:spPr>
            <a:xfrm>
              <a:off x="972753" y="1536961"/>
              <a:ext cx="941581" cy="23981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5073843B-20C7-A767-4895-FA676BCA02F5}"/>
              </a:ext>
            </a:extLst>
          </p:cNvPr>
          <p:cNvSpPr/>
          <p:nvPr/>
        </p:nvSpPr>
        <p:spPr>
          <a:xfrm rot="2952036">
            <a:off x="1409480" y="2372325"/>
            <a:ext cx="2313011" cy="28829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FFAA07DB-58B6-5006-161B-DA8E650A5621}"/>
              </a:ext>
            </a:extLst>
          </p:cNvPr>
          <p:cNvSpPr/>
          <p:nvPr/>
        </p:nvSpPr>
        <p:spPr>
          <a:xfrm rot="5400000">
            <a:off x="2147835" y="4329709"/>
            <a:ext cx="2313011" cy="2493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626A4EAE-BAD3-9F5D-3B75-0945D2082A59}"/>
              </a:ext>
            </a:extLst>
          </p:cNvPr>
          <p:cNvSpPr/>
          <p:nvPr/>
        </p:nvSpPr>
        <p:spPr>
          <a:xfrm rot="3796525">
            <a:off x="3010642" y="5883643"/>
            <a:ext cx="1024767" cy="24584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B0ADF872-E1BC-8005-CD62-BB848A089EC6}"/>
              </a:ext>
            </a:extLst>
          </p:cNvPr>
          <p:cNvSpPr/>
          <p:nvPr/>
        </p:nvSpPr>
        <p:spPr>
          <a:xfrm>
            <a:off x="3648062" y="6276688"/>
            <a:ext cx="2699076" cy="2428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楕円 11">
            <a:extLst>
              <a:ext uri="{FF2B5EF4-FFF2-40B4-BE49-F238E27FC236}">
                <a16:creationId xmlns:a16="http://schemas.microsoft.com/office/drawing/2014/main" id="{EF31033D-643A-3680-6FB2-E924636F36FA}"/>
              </a:ext>
            </a:extLst>
          </p:cNvPr>
          <p:cNvSpPr/>
          <p:nvPr/>
        </p:nvSpPr>
        <p:spPr>
          <a:xfrm>
            <a:off x="1766172" y="1601013"/>
            <a:ext cx="215132" cy="190500"/>
          </a:xfrm>
          <a:prstGeom prst="ellipse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楕円 10">
            <a:extLst>
              <a:ext uri="{FF2B5EF4-FFF2-40B4-BE49-F238E27FC236}">
                <a16:creationId xmlns:a16="http://schemas.microsoft.com/office/drawing/2014/main" id="{19D05B5D-6E16-438F-E270-4ED7EB897D9F}"/>
              </a:ext>
            </a:extLst>
          </p:cNvPr>
          <p:cNvSpPr/>
          <p:nvPr/>
        </p:nvSpPr>
        <p:spPr>
          <a:xfrm>
            <a:off x="2570570" y="2535218"/>
            <a:ext cx="215132" cy="190500"/>
          </a:xfrm>
          <a:prstGeom prst="ellipse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楕円 18">
            <a:extLst>
              <a:ext uri="{FF2B5EF4-FFF2-40B4-BE49-F238E27FC236}">
                <a16:creationId xmlns:a16="http://schemas.microsoft.com/office/drawing/2014/main" id="{F10A21FE-732F-1E03-D060-5BFA55357B47}"/>
              </a:ext>
            </a:extLst>
          </p:cNvPr>
          <p:cNvSpPr/>
          <p:nvPr/>
        </p:nvSpPr>
        <p:spPr>
          <a:xfrm>
            <a:off x="3196774" y="3588650"/>
            <a:ext cx="215132" cy="190500"/>
          </a:xfrm>
          <a:prstGeom prst="ellipse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楕円 19">
            <a:extLst>
              <a:ext uri="{FF2B5EF4-FFF2-40B4-BE49-F238E27FC236}">
                <a16:creationId xmlns:a16="http://schemas.microsoft.com/office/drawing/2014/main" id="{15364C3B-7BFC-3E2A-7C83-0F0D7B0A1808}"/>
              </a:ext>
            </a:extLst>
          </p:cNvPr>
          <p:cNvSpPr/>
          <p:nvPr/>
        </p:nvSpPr>
        <p:spPr>
          <a:xfrm>
            <a:off x="3217096" y="5469040"/>
            <a:ext cx="215132" cy="190500"/>
          </a:xfrm>
          <a:prstGeom prst="ellipse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楕円 20">
            <a:extLst>
              <a:ext uri="{FF2B5EF4-FFF2-40B4-BE49-F238E27FC236}">
                <a16:creationId xmlns:a16="http://schemas.microsoft.com/office/drawing/2014/main" id="{60614D71-6586-A61D-64C1-BDFC43C759E4}"/>
              </a:ext>
            </a:extLst>
          </p:cNvPr>
          <p:cNvSpPr/>
          <p:nvPr/>
        </p:nvSpPr>
        <p:spPr>
          <a:xfrm>
            <a:off x="4604751" y="6302840"/>
            <a:ext cx="215132" cy="190500"/>
          </a:xfrm>
          <a:prstGeom prst="ellipse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2FF8FD8C-0F2E-825B-5497-8A08E4EDFCA6}"/>
              </a:ext>
            </a:extLst>
          </p:cNvPr>
          <p:cNvSpPr/>
          <p:nvPr/>
        </p:nvSpPr>
        <p:spPr>
          <a:xfrm rot="5400000">
            <a:off x="2384440" y="3862911"/>
            <a:ext cx="951655" cy="27162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0BA639D8-5E6F-F835-C64C-5D9AC30D818B}"/>
              </a:ext>
            </a:extLst>
          </p:cNvPr>
          <p:cNvSpPr/>
          <p:nvPr/>
        </p:nvSpPr>
        <p:spPr>
          <a:xfrm rot="10164107">
            <a:off x="1019629" y="4422026"/>
            <a:ext cx="1954472" cy="23525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楕円 26">
            <a:extLst>
              <a:ext uri="{FF2B5EF4-FFF2-40B4-BE49-F238E27FC236}">
                <a16:creationId xmlns:a16="http://schemas.microsoft.com/office/drawing/2014/main" id="{9F13CF9D-DB7E-4374-6E28-43599E2354DA}"/>
              </a:ext>
            </a:extLst>
          </p:cNvPr>
          <p:cNvSpPr/>
          <p:nvPr/>
        </p:nvSpPr>
        <p:spPr>
          <a:xfrm>
            <a:off x="2749855" y="3606001"/>
            <a:ext cx="215132" cy="190500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楕円 30">
            <a:extLst>
              <a:ext uri="{FF2B5EF4-FFF2-40B4-BE49-F238E27FC236}">
                <a16:creationId xmlns:a16="http://schemas.microsoft.com/office/drawing/2014/main" id="{6C192BAA-233A-CF5C-4793-AE843BA0CC0C}"/>
              </a:ext>
            </a:extLst>
          </p:cNvPr>
          <p:cNvSpPr/>
          <p:nvPr/>
        </p:nvSpPr>
        <p:spPr>
          <a:xfrm>
            <a:off x="2732760" y="3442798"/>
            <a:ext cx="263319" cy="185891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55" name="グループ化 54">
            <a:extLst>
              <a:ext uri="{FF2B5EF4-FFF2-40B4-BE49-F238E27FC236}">
                <a16:creationId xmlns:a16="http://schemas.microsoft.com/office/drawing/2014/main" id="{0E8A4FD9-2F77-875E-51E5-D0959C319904}"/>
              </a:ext>
            </a:extLst>
          </p:cNvPr>
          <p:cNvGrpSpPr/>
          <p:nvPr/>
        </p:nvGrpSpPr>
        <p:grpSpPr>
          <a:xfrm>
            <a:off x="1010130" y="4617460"/>
            <a:ext cx="264639" cy="2267811"/>
            <a:chOff x="683411" y="4791469"/>
            <a:chExt cx="264639" cy="2267811"/>
          </a:xfrm>
        </p:grpSpPr>
        <p:sp>
          <p:nvSpPr>
            <p:cNvPr id="28" name="楕円 27">
              <a:extLst>
                <a:ext uri="{FF2B5EF4-FFF2-40B4-BE49-F238E27FC236}">
                  <a16:creationId xmlns:a16="http://schemas.microsoft.com/office/drawing/2014/main" id="{73D6E23A-D159-2BDC-613F-6E9347799300}"/>
                </a:ext>
              </a:extLst>
            </p:cNvPr>
            <p:cNvSpPr/>
            <p:nvPr/>
          </p:nvSpPr>
          <p:spPr>
            <a:xfrm>
              <a:off x="685516" y="6139794"/>
              <a:ext cx="262400" cy="233225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53" name="グループ化 52">
              <a:extLst>
                <a:ext uri="{FF2B5EF4-FFF2-40B4-BE49-F238E27FC236}">
                  <a16:creationId xmlns:a16="http://schemas.microsoft.com/office/drawing/2014/main" id="{5EC35C67-1812-FDA0-C303-C78226E32850}"/>
                </a:ext>
              </a:extLst>
            </p:cNvPr>
            <p:cNvGrpSpPr/>
            <p:nvPr/>
          </p:nvGrpSpPr>
          <p:grpSpPr>
            <a:xfrm>
              <a:off x="683411" y="4791469"/>
              <a:ext cx="264639" cy="2267811"/>
              <a:chOff x="940812" y="4721533"/>
              <a:chExt cx="264639" cy="2267811"/>
            </a:xfrm>
          </p:grpSpPr>
          <p:sp>
            <p:nvSpPr>
              <p:cNvPr id="26" name="正方形/長方形 25">
                <a:extLst>
                  <a:ext uri="{FF2B5EF4-FFF2-40B4-BE49-F238E27FC236}">
                    <a16:creationId xmlns:a16="http://schemas.microsoft.com/office/drawing/2014/main" id="{4DBDCCC7-5139-52AC-5233-265D53950DB8}"/>
                  </a:ext>
                </a:extLst>
              </p:cNvPr>
              <p:cNvSpPr/>
              <p:nvPr/>
            </p:nvSpPr>
            <p:spPr>
              <a:xfrm rot="5400000">
                <a:off x="333690" y="5330894"/>
                <a:ext cx="1481122" cy="262400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" name="フローチャート: 端子 32">
                <a:extLst>
                  <a:ext uri="{FF2B5EF4-FFF2-40B4-BE49-F238E27FC236}">
                    <a16:creationId xmlns:a16="http://schemas.microsoft.com/office/drawing/2014/main" id="{B00996A2-EBDE-454A-C851-C852FA01D24F}"/>
                  </a:ext>
                </a:extLst>
              </p:cNvPr>
              <p:cNvSpPr/>
              <p:nvPr/>
            </p:nvSpPr>
            <p:spPr>
              <a:xfrm rot="5400000">
                <a:off x="923246" y="6340343"/>
                <a:ext cx="297533" cy="256946"/>
              </a:xfrm>
              <a:prstGeom prst="flowChartTerminator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6" name="フローチャート: 端子 35">
                <a:extLst>
                  <a:ext uri="{FF2B5EF4-FFF2-40B4-BE49-F238E27FC236}">
                    <a16:creationId xmlns:a16="http://schemas.microsoft.com/office/drawing/2014/main" id="{1AE34401-D044-FF0D-E77A-E8D4BBB28CA8}"/>
                  </a:ext>
                </a:extLst>
              </p:cNvPr>
              <p:cNvSpPr/>
              <p:nvPr/>
            </p:nvSpPr>
            <p:spPr>
              <a:xfrm rot="5400000">
                <a:off x="920518" y="6712105"/>
                <a:ext cx="297533" cy="256946"/>
              </a:xfrm>
              <a:prstGeom prst="flowChartTerminator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cxnSp>
        <p:nvCxnSpPr>
          <p:cNvPr id="38" name="直線コネクタ 37">
            <a:extLst>
              <a:ext uri="{FF2B5EF4-FFF2-40B4-BE49-F238E27FC236}">
                <a16:creationId xmlns:a16="http://schemas.microsoft.com/office/drawing/2014/main" id="{CAA6B50B-B031-7032-5BB3-BF4631BEF651}"/>
              </a:ext>
            </a:extLst>
          </p:cNvPr>
          <p:cNvCxnSpPr>
            <a:cxnSpLocks/>
          </p:cNvCxnSpPr>
          <p:nvPr/>
        </p:nvCxnSpPr>
        <p:spPr>
          <a:xfrm>
            <a:off x="1273643" y="5570951"/>
            <a:ext cx="186538" cy="9265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フローチャート: 端子 39">
            <a:extLst>
              <a:ext uri="{FF2B5EF4-FFF2-40B4-BE49-F238E27FC236}">
                <a16:creationId xmlns:a16="http://schemas.microsoft.com/office/drawing/2014/main" id="{50A0604F-5BBA-0130-82AE-91BA57ADD636}"/>
              </a:ext>
            </a:extLst>
          </p:cNvPr>
          <p:cNvSpPr/>
          <p:nvPr/>
        </p:nvSpPr>
        <p:spPr>
          <a:xfrm>
            <a:off x="5406331" y="4650953"/>
            <a:ext cx="940807" cy="389312"/>
          </a:xfrm>
          <a:prstGeom prst="flowChartTerminator">
            <a:avLst/>
          </a:prstGeom>
          <a:solidFill>
            <a:schemeClr val="bg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/>
              <a:t>静岡県</a:t>
            </a:r>
            <a:endParaRPr kumimoji="1" lang="ja-JP" altLang="en-US" b="1" dirty="0"/>
          </a:p>
        </p:txBody>
      </p:sp>
      <p:sp>
        <p:nvSpPr>
          <p:cNvPr id="41" name="フローチャート: 端子 40">
            <a:extLst>
              <a:ext uri="{FF2B5EF4-FFF2-40B4-BE49-F238E27FC236}">
                <a16:creationId xmlns:a16="http://schemas.microsoft.com/office/drawing/2014/main" id="{54908C48-70EF-AB43-065F-159B1F0DF2C8}"/>
              </a:ext>
            </a:extLst>
          </p:cNvPr>
          <p:cNvSpPr/>
          <p:nvPr/>
        </p:nvSpPr>
        <p:spPr>
          <a:xfrm>
            <a:off x="747124" y="3542483"/>
            <a:ext cx="940807" cy="389312"/>
          </a:xfrm>
          <a:prstGeom prst="flowChartTerminator">
            <a:avLst/>
          </a:prstGeom>
          <a:solidFill>
            <a:schemeClr val="bg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/>
              <a:t>愛知県</a:t>
            </a:r>
            <a:endParaRPr kumimoji="1" lang="ja-JP" altLang="en-US" b="1" dirty="0"/>
          </a:p>
        </p:txBody>
      </p:sp>
      <p:sp>
        <p:nvSpPr>
          <p:cNvPr id="43" name="フローチャート: 端子 42">
            <a:extLst>
              <a:ext uri="{FF2B5EF4-FFF2-40B4-BE49-F238E27FC236}">
                <a16:creationId xmlns:a16="http://schemas.microsoft.com/office/drawing/2014/main" id="{A2A7E53B-1B80-588F-CE35-A5EC8E3BE38A}"/>
              </a:ext>
            </a:extLst>
          </p:cNvPr>
          <p:cNvSpPr/>
          <p:nvPr/>
        </p:nvSpPr>
        <p:spPr>
          <a:xfrm>
            <a:off x="3412216" y="693265"/>
            <a:ext cx="940807" cy="389312"/>
          </a:xfrm>
          <a:prstGeom prst="flowChartTerminator">
            <a:avLst/>
          </a:prstGeom>
          <a:solidFill>
            <a:schemeClr val="bg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/>
              <a:t>岐阜県</a:t>
            </a:r>
            <a:endParaRPr kumimoji="1" lang="ja-JP" altLang="en-US" b="1" dirty="0"/>
          </a:p>
        </p:txBody>
      </p:sp>
      <p:cxnSp>
        <p:nvCxnSpPr>
          <p:cNvPr id="46" name="直線コネクタ 45">
            <a:extLst>
              <a:ext uri="{FF2B5EF4-FFF2-40B4-BE49-F238E27FC236}">
                <a16:creationId xmlns:a16="http://schemas.microsoft.com/office/drawing/2014/main" id="{5603B930-D2F2-3C03-061B-3844EB6765BD}"/>
              </a:ext>
            </a:extLst>
          </p:cNvPr>
          <p:cNvCxnSpPr>
            <a:cxnSpLocks/>
          </p:cNvCxnSpPr>
          <p:nvPr/>
        </p:nvCxnSpPr>
        <p:spPr>
          <a:xfrm>
            <a:off x="1470578" y="6497514"/>
            <a:ext cx="1315123" cy="159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>
            <a:extLst>
              <a:ext uri="{FF2B5EF4-FFF2-40B4-BE49-F238E27FC236}">
                <a16:creationId xmlns:a16="http://schemas.microsoft.com/office/drawing/2014/main" id="{6E0F5FB7-6727-1E6E-BA11-3D2397DC7F07}"/>
              </a:ext>
            </a:extLst>
          </p:cNvPr>
          <p:cNvCxnSpPr>
            <a:cxnSpLocks/>
          </p:cNvCxnSpPr>
          <p:nvPr/>
        </p:nvCxnSpPr>
        <p:spPr>
          <a:xfrm flipH="1">
            <a:off x="3507618" y="5040265"/>
            <a:ext cx="255225" cy="450145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>
            <a:extLst>
              <a:ext uri="{FF2B5EF4-FFF2-40B4-BE49-F238E27FC236}">
                <a16:creationId xmlns:a16="http://schemas.microsoft.com/office/drawing/2014/main" id="{0D00AE15-F77C-880C-E798-C07488847B8E}"/>
              </a:ext>
            </a:extLst>
          </p:cNvPr>
          <p:cNvCxnSpPr>
            <a:cxnSpLocks/>
          </p:cNvCxnSpPr>
          <p:nvPr/>
        </p:nvCxnSpPr>
        <p:spPr>
          <a:xfrm>
            <a:off x="3762843" y="5040265"/>
            <a:ext cx="1446459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楕円 21">
            <a:extLst>
              <a:ext uri="{FF2B5EF4-FFF2-40B4-BE49-F238E27FC236}">
                <a16:creationId xmlns:a16="http://schemas.microsoft.com/office/drawing/2014/main" id="{50E6D065-A6DB-B6AE-A090-CD41D79D5863}"/>
              </a:ext>
            </a:extLst>
          </p:cNvPr>
          <p:cNvSpPr/>
          <p:nvPr/>
        </p:nvSpPr>
        <p:spPr>
          <a:xfrm>
            <a:off x="1026257" y="5439359"/>
            <a:ext cx="215132" cy="190500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A89A60F0-4AAD-FD80-56DE-16A387CAF9B7}"/>
              </a:ext>
            </a:extLst>
          </p:cNvPr>
          <p:cNvSpPr/>
          <p:nvPr/>
        </p:nvSpPr>
        <p:spPr>
          <a:xfrm>
            <a:off x="1241389" y="5167823"/>
            <a:ext cx="1291374" cy="308284"/>
          </a:xfrm>
          <a:prstGeom prst="rect">
            <a:avLst/>
          </a:prstGeom>
          <a:noFill/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bg1">
                    <a:lumMod val="65000"/>
                  </a:schemeClr>
                </a:solidFill>
              </a:rPr>
              <a:t>名古屋貨物ターミナル駅</a:t>
            </a:r>
          </a:p>
        </p:txBody>
      </p:sp>
      <p:sp>
        <p:nvSpPr>
          <p:cNvPr id="59" name="楕円 58">
            <a:extLst>
              <a:ext uri="{FF2B5EF4-FFF2-40B4-BE49-F238E27FC236}">
                <a16:creationId xmlns:a16="http://schemas.microsoft.com/office/drawing/2014/main" id="{2EA89945-6389-FDE3-2E3C-05A330419409}"/>
              </a:ext>
            </a:extLst>
          </p:cNvPr>
          <p:cNvSpPr/>
          <p:nvPr/>
        </p:nvSpPr>
        <p:spPr>
          <a:xfrm>
            <a:off x="3372257" y="5809018"/>
            <a:ext cx="215132" cy="190500"/>
          </a:xfrm>
          <a:prstGeom prst="ellipse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71B0F661-FF8D-2500-F613-31E8E73DC7F5}"/>
              </a:ext>
            </a:extLst>
          </p:cNvPr>
          <p:cNvSpPr/>
          <p:nvPr/>
        </p:nvSpPr>
        <p:spPr>
          <a:xfrm>
            <a:off x="-49985" y="5422915"/>
            <a:ext cx="1291374" cy="308284"/>
          </a:xfrm>
          <a:prstGeom prst="rect">
            <a:avLst/>
          </a:prstGeom>
          <a:noFill/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bg1">
                    <a:lumMod val="65000"/>
                  </a:schemeClr>
                </a:solidFill>
              </a:rPr>
              <a:t>中島駅</a:t>
            </a:r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E6F7D1F1-5862-E720-83D8-BCCACB8AF204}"/>
              </a:ext>
            </a:extLst>
          </p:cNvPr>
          <p:cNvSpPr/>
          <p:nvPr/>
        </p:nvSpPr>
        <p:spPr>
          <a:xfrm>
            <a:off x="1358930" y="5713644"/>
            <a:ext cx="1568418" cy="299061"/>
          </a:xfrm>
          <a:prstGeom prst="rect">
            <a:avLst/>
          </a:prstGeom>
          <a:noFill/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>
                <a:solidFill>
                  <a:schemeClr val="accent5">
                    <a:lumMod val="75000"/>
                  </a:schemeClr>
                </a:solidFill>
              </a:rPr>
              <a:t>名古屋事業所</a:t>
            </a:r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407BC388-25D4-B017-09C5-FA57607EFFA1}"/>
              </a:ext>
            </a:extLst>
          </p:cNvPr>
          <p:cNvSpPr/>
          <p:nvPr/>
        </p:nvSpPr>
        <p:spPr>
          <a:xfrm>
            <a:off x="1425136" y="5975928"/>
            <a:ext cx="1740548" cy="308284"/>
          </a:xfrm>
          <a:prstGeom prst="rect">
            <a:avLst/>
          </a:prstGeom>
          <a:noFill/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>
                <a:solidFill>
                  <a:schemeClr val="accent5">
                    <a:lumMod val="75000"/>
                  </a:schemeClr>
                </a:solidFill>
              </a:rPr>
              <a:t>名古屋荷役事業所</a:t>
            </a:r>
          </a:p>
        </p:txBody>
      </p: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699485E1-A40D-3A25-702E-99F61FE15266}"/>
              </a:ext>
            </a:extLst>
          </p:cNvPr>
          <p:cNvSpPr/>
          <p:nvPr/>
        </p:nvSpPr>
        <p:spPr>
          <a:xfrm>
            <a:off x="3614663" y="5762652"/>
            <a:ext cx="1291374" cy="308284"/>
          </a:xfrm>
          <a:prstGeom prst="rect">
            <a:avLst/>
          </a:prstGeom>
          <a:noFill/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chemeClr val="bg1">
                    <a:lumMod val="65000"/>
                  </a:schemeClr>
                </a:solidFill>
              </a:rPr>
              <a:t>浜松駅</a:t>
            </a:r>
          </a:p>
        </p:txBody>
      </p: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93867ED2-D1AD-3655-17D0-4F36E9585039}"/>
              </a:ext>
            </a:extLst>
          </p:cNvPr>
          <p:cNvSpPr/>
          <p:nvPr/>
        </p:nvSpPr>
        <p:spPr>
          <a:xfrm>
            <a:off x="3168126" y="6515836"/>
            <a:ext cx="1291374" cy="308284"/>
          </a:xfrm>
          <a:prstGeom prst="rect">
            <a:avLst/>
          </a:prstGeom>
          <a:noFill/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ja-JP" altLang="en-US" sz="1400" dirty="0">
                <a:solidFill>
                  <a:schemeClr val="bg1">
                    <a:lumMod val="65000"/>
                  </a:schemeClr>
                </a:solidFill>
              </a:rPr>
              <a:t>静岡駅</a:t>
            </a:r>
          </a:p>
        </p:txBody>
      </p:sp>
      <p:sp>
        <p:nvSpPr>
          <p:cNvPr id="65" name="楕円 64">
            <a:extLst>
              <a:ext uri="{FF2B5EF4-FFF2-40B4-BE49-F238E27FC236}">
                <a16:creationId xmlns:a16="http://schemas.microsoft.com/office/drawing/2014/main" id="{782074DE-C0C1-D7EC-1C6D-1AF8EEFC34B8}"/>
              </a:ext>
            </a:extLst>
          </p:cNvPr>
          <p:cNvSpPr/>
          <p:nvPr/>
        </p:nvSpPr>
        <p:spPr>
          <a:xfrm>
            <a:off x="4234102" y="6289540"/>
            <a:ext cx="215132" cy="190500"/>
          </a:xfrm>
          <a:prstGeom prst="ellipse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5E29B2B2-9903-2832-C285-0A20E3D4D84C}"/>
              </a:ext>
            </a:extLst>
          </p:cNvPr>
          <p:cNvSpPr/>
          <p:nvPr/>
        </p:nvSpPr>
        <p:spPr>
          <a:xfrm>
            <a:off x="4563615" y="5992604"/>
            <a:ext cx="1291374" cy="308284"/>
          </a:xfrm>
          <a:prstGeom prst="rect">
            <a:avLst/>
          </a:prstGeom>
          <a:noFill/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chemeClr val="bg1">
                    <a:lumMod val="65000"/>
                  </a:schemeClr>
                </a:solidFill>
              </a:rPr>
              <a:t>東静岡駅</a:t>
            </a:r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04541CDE-D6F1-A045-6F60-A941DFA1CD4E}"/>
              </a:ext>
            </a:extLst>
          </p:cNvPr>
          <p:cNvSpPr/>
          <p:nvPr/>
        </p:nvSpPr>
        <p:spPr>
          <a:xfrm>
            <a:off x="4551960" y="6540456"/>
            <a:ext cx="1291374" cy="308284"/>
          </a:xfrm>
          <a:prstGeom prst="rect">
            <a:avLst/>
          </a:prstGeom>
          <a:noFill/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bg1">
                    <a:lumMod val="65000"/>
                  </a:schemeClr>
                </a:solidFill>
              </a:rPr>
              <a:t>静岡貨物駅</a:t>
            </a:r>
          </a:p>
        </p:txBody>
      </p:sp>
      <p:cxnSp>
        <p:nvCxnSpPr>
          <p:cNvPr id="68" name="直線コネクタ 67">
            <a:extLst>
              <a:ext uri="{FF2B5EF4-FFF2-40B4-BE49-F238E27FC236}">
                <a16:creationId xmlns:a16="http://schemas.microsoft.com/office/drawing/2014/main" id="{8A4629FD-2E0D-7D95-6772-90881C02A100}"/>
              </a:ext>
            </a:extLst>
          </p:cNvPr>
          <p:cNvCxnSpPr>
            <a:cxnSpLocks/>
          </p:cNvCxnSpPr>
          <p:nvPr/>
        </p:nvCxnSpPr>
        <p:spPr>
          <a:xfrm flipV="1">
            <a:off x="4271395" y="6513510"/>
            <a:ext cx="431234" cy="718477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コネクタ 68">
            <a:extLst>
              <a:ext uri="{FF2B5EF4-FFF2-40B4-BE49-F238E27FC236}">
                <a16:creationId xmlns:a16="http://schemas.microsoft.com/office/drawing/2014/main" id="{D9B12CD4-3A70-1FF2-B86D-0E5FABCB28E1}"/>
              </a:ext>
            </a:extLst>
          </p:cNvPr>
          <p:cNvCxnSpPr>
            <a:cxnSpLocks/>
          </p:cNvCxnSpPr>
          <p:nvPr/>
        </p:nvCxnSpPr>
        <p:spPr>
          <a:xfrm flipH="1">
            <a:off x="3324662" y="7228386"/>
            <a:ext cx="959716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正方形/長方形 77">
            <a:extLst>
              <a:ext uri="{FF2B5EF4-FFF2-40B4-BE49-F238E27FC236}">
                <a16:creationId xmlns:a16="http://schemas.microsoft.com/office/drawing/2014/main" id="{B39C01F9-ECA2-CC9F-D23B-0781EF5C09B0}"/>
              </a:ext>
            </a:extLst>
          </p:cNvPr>
          <p:cNvSpPr/>
          <p:nvPr/>
        </p:nvSpPr>
        <p:spPr>
          <a:xfrm>
            <a:off x="3078609" y="6944607"/>
            <a:ext cx="1291374" cy="308284"/>
          </a:xfrm>
          <a:prstGeom prst="rect">
            <a:avLst/>
          </a:prstGeom>
          <a:noFill/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accent2"/>
                </a:solidFill>
              </a:rPr>
              <a:t>静岡事業所</a:t>
            </a:r>
          </a:p>
        </p:txBody>
      </p:sp>
      <p:sp>
        <p:nvSpPr>
          <p:cNvPr id="80" name="正方形/長方形 79">
            <a:extLst>
              <a:ext uri="{FF2B5EF4-FFF2-40B4-BE49-F238E27FC236}">
                <a16:creationId xmlns:a16="http://schemas.microsoft.com/office/drawing/2014/main" id="{B8E96EA5-552E-5EA9-3E7F-94B0CA1FE240}"/>
              </a:ext>
            </a:extLst>
          </p:cNvPr>
          <p:cNvSpPr/>
          <p:nvPr/>
        </p:nvSpPr>
        <p:spPr>
          <a:xfrm>
            <a:off x="3724296" y="4461402"/>
            <a:ext cx="1291374" cy="308284"/>
          </a:xfrm>
          <a:prstGeom prst="rect">
            <a:avLst/>
          </a:prstGeom>
          <a:noFill/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accent2"/>
                </a:solidFill>
              </a:rPr>
              <a:t>浜松事業所</a:t>
            </a:r>
          </a:p>
        </p:txBody>
      </p:sp>
      <p:sp>
        <p:nvSpPr>
          <p:cNvPr id="81" name="正方形/長方形 80">
            <a:extLst>
              <a:ext uri="{FF2B5EF4-FFF2-40B4-BE49-F238E27FC236}">
                <a16:creationId xmlns:a16="http://schemas.microsoft.com/office/drawing/2014/main" id="{4900CA8E-BB0F-C58F-DB97-3DFA1752142F}"/>
              </a:ext>
            </a:extLst>
          </p:cNvPr>
          <p:cNvSpPr/>
          <p:nvPr/>
        </p:nvSpPr>
        <p:spPr>
          <a:xfrm>
            <a:off x="3858894" y="4746082"/>
            <a:ext cx="1853553" cy="273903"/>
          </a:xfrm>
          <a:prstGeom prst="rect">
            <a:avLst/>
          </a:prstGeom>
          <a:noFill/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>
                <a:solidFill>
                  <a:schemeClr val="accent2"/>
                </a:solidFill>
              </a:rPr>
              <a:t>浜松荷役事業所</a:t>
            </a:r>
          </a:p>
        </p:txBody>
      </p:sp>
      <p:sp>
        <p:nvSpPr>
          <p:cNvPr id="83" name="正方形/長方形 82">
            <a:extLst>
              <a:ext uri="{FF2B5EF4-FFF2-40B4-BE49-F238E27FC236}">
                <a16:creationId xmlns:a16="http://schemas.microsoft.com/office/drawing/2014/main" id="{FE81D378-7D0A-21C9-B147-85932E1F55F8}"/>
              </a:ext>
            </a:extLst>
          </p:cNvPr>
          <p:cNvSpPr/>
          <p:nvPr/>
        </p:nvSpPr>
        <p:spPr>
          <a:xfrm rot="20975138">
            <a:off x="1202882" y="4151952"/>
            <a:ext cx="1291374" cy="308284"/>
          </a:xfrm>
          <a:prstGeom prst="rect">
            <a:avLst/>
          </a:prstGeom>
          <a:noFill/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あおなみ線</a:t>
            </a:r>
          </a:p>
        </p:txBody>
      </p:sp>
      <p:sp>
        <p:nvSpPr>
          <p:cNvPr id="84" name="正方形/長方形 83">
            <a:extLst>
              <a:ext uri="{FF2B5EF4-FFF2-40B4-BE49-F238E27FC236}">
                <a16:creationId xmlns:a16="http://schemas.microsoft.com/office/drawing/2014/main" id="{FF5E6A15-7CEF-2B33-5E6D-72E7135C7706}"/>
              </a:ext>
            </a:extLst>
          </p:cNvPr>
          <p:cNvSpPr/>
          <p:nvPr/>
        </p:nvSpPr>
        <p:spPr>
          <a:xfrm>
            <a:off x="3587389" y="5347434"/>
            <a:ext cx="1291374" cy="308284"/>
          </a:xfrm>
          <a:prstGeom prst="rect">
            <a:avLst/>
          </a:prstGeom>
          <a:noFill/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>
                <a:solidFill>
                  <a:schemeClr val="bg1">
                    <a:lumMod val="65000"/>
                  </a:schemeClr>
                </a:solidFill>
              </a:rPr>
              <a:t>西浜松駅</a:t>
            </a:r>
          </a:p>
        </p:txBody>
      </p:sp>
      <p:sp>
        <p:nvSpPr>
          <p:cNvPr id="85" name="正方形/長方形 84">
            <a:extLst>
              <a:ext uri="{FF2B5EF4-FFF2-40B4-BE49-F238E27FC236}">
                <a16:creationId xmlns:a16="http://schemas.microsoft.com/office/drawing/2014/main" id="{E6DCAE13-ACE0-E616-2230-CEBB220242BE}"/>
              </a:ext>
            </a:extLst>
          </p:cNvPr>
          <p:cNvSpPr/>
          <p:nvPr/>
        </p:nvSpPr>
        <p:spPr>
          <a:xfrm>
            <a:off x="3523025" y="3529758"/>
            <a:ext cx="1291374" cy="308284"/>
          </a:xfrm>
          <a:prstGeom prst="rect">
            <a:avLst/>
          </a:prstGeom>
          <a:noFill/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chemeClr val="bg1">
                    <a:lumMod val="65000"/>
                  </a:schemeClr>
                </a:solidFill>
              </a:rPr>
              <a:t>名古屋駅</a:t>
            </a:r>
          </a:p>
        </p:txBody>
      </p:sp>
      <p:sp>
        <p:nvSpPr>
          <p:cNvPr id="86" name="正方形/長方形 85">
            <a:extLst>
              <a:ext uri="{FF2B5EF4-FFF2-40B4-BE49-F238E27FC236}">
                <a16:creationId xmlns:a16="http://schemas.microsoft.com/office/drawing/2014/main" id="{4B959004-B661-00F2-CBA3-CCEBCB838A68}"/>
              </a:ext>
            </a:extLst>
          </p:cNvPr>
          <p:cNvSpPr/>
          <p:nvPr/>
        </p:nvSpPr>
        <p:spPr>
          <a:xfrm>
            <a:off x="2861931" y="2419120"/>
            <a:ext cx="1291374" cy="308284"/>
          </a:xfrm>
          <a:prstGeom prst="rect">
            <a:avLst/>
          </a:prstGeom>
          <a:noFill/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chemeClr val="bg1">
                    <a:lumMod val="65000"/>
                  </a:schemeClr>
                </a:solidFill>
              </a:rPr>
              <a:t>稲沢駅</a:t>
            </a:r>
          </a:p>
        </p:txBody>
      </p:sp>
      <p:cxnSp>
        <p:nvCxnSpPr>
          <p:cNvPr id="87" name="直線コネクタ 86">
            <a:extLst>
              <a:ext uri="{FF2B5EF4-FFF2-40B4-BE49-F238E27FC236}">
                <a16:creationId xmlns:a16="http://schemas.microsoft.com/office/drawing/2014/main" id="{A2E238C8-C097-67B3-C5CD-99787D9FE021}"/>
              </a:ext>
            </a:extLst>
          </p:cNvPr>
          <p:cNvCxnSpPr>
            <a:cxnSpLocks/>
          </p:cNvCxnSpPr>
          <p:nvPr/>
        </p:nvCxnSpPr>
        <p:spPr>
          <a:xfrm flipV="1">
            <a:off x="2359240" y="2725718"/>
            <a:ext cx="176308" cy="359238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コネクタ 88">
            <a:extLst>
              <a:ext uri="{FF2B5EF4-FFF2-40B4-BE49-F238E27FC236}">
                <a16:creationId xmlns:a16="http://schemas.microsoft.com/office/drawing/2014/main" id="{F5F8420E-A6D8-A68A-2895-36153CFBBF53}"/>
              </a:ext>
            </a:extLst>
          </p:cNvPr>
          <p:cNvCxnSpPr>
            <a:cxnSpLocks/>
          </p:cNvCxnSpPr>
          <p:nvPr/>
        </p:nvCxnSpPr>
        <p:spPr>
          <a:xfrm>
            <a:off x="1680742" y="3084956"/>
            <a:ext cx="674951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正方形/長方形 90">
            <a:extLst>
              <a:ext uri="{FF2B5EF4-FFF2-40B4-BE49-F238E27FC236}">
                <a16:creationId xmlns:a16="http://schemas.microsoft.com/office/drawing/2014/main" id="{8E4D306F-B8CE-C6AF-FEAA-B03A7705DD1D}"/>
              </a:ext>
            </a:extLst>
          </p:cNvPr>
          <p:cNvSpPr/>
          <p:nvPr/>
        </p:nvSpPr>
        <p:spPr>
          <a:xfrm>
            <a:off x="1043998" y="2793461"/>
            <a:ext cx="1291374" cy="308284"/>
          </a:xfrm>
          <a:prstGeom prst="rect">
            <a:avLst/>
          </a:prstGeom>
          <a:noFill/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ja-JP" altLang="en-US" sz="1400" b="1" dirty="0">
                <a:solidFill>
                  <a:schemeClr val="accent2"/>
                </a:solidFill>
              </a:rPr>
              <a:t>稲沢寮</a:t>
            </a:r>
          </a:p>
        </p:txBody>
      </p:sp>
      <p:sp>
        <p:nvSpPr>
          <p:cNvPr id="93" name="正方形/長方形 92">
            <a:extLst>
              <a:ext uri="{FF2B5EF4-FFF2-40B4-BE49-F238E27FC236}">
                <a16:creationId xmlns:a16="http://schemas.microsoft.com/office/drawing/2014/main" id="{CE0B699E-D657-D28D-2B9E-2F705376DE5D}"/>
              </a:ext>
            </a:extLst>
          </p:cNvPr>
          <p:cNvSpPr/>
          <p:nvPr/>
        </p:nvSpPr>
        <p:spPr>
          <a:xfrm>
            <a:off x="1479912" y="6226927"/>
            <a:ext cx="1740548" cy="308284"/>
          </a:xfrm>
          <a:prstGeom prst="rect">
            <a:avLst/>
          </a:prstGeom>
          <a:noFill/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>
                <a:solidFill>
                  <a:schemeClr val="accent5">
                    <a:lumMod val="75000"/>
                  </a:schemeClr>
                </a:solidFill>
              </a:rPr>
              <a:t>総合流通センター</a:t>
            </a:r>
          </a:p>
        </p:txBody>
      </p:sp>
      <p:sp>
        <p:nvSpPr>
          <p:cNvPr id="94" name="正方形/長方形 93">
            <a:extLst>
              <a:ext uri="{FF2B5EF4-FFF2-40B4-BE49-F238E27FC236}">
                <a16:creationId xmlns:a16="http://schemas.microsoft.com/office/drawing/2014/main" id="{9A14F2AF-721E-DB08-B1DF-60B4CF524ED9}"/>
              </a:ext>
            </a:extLst>
          </p:cNvPr>
          <p:cNvSpPr/>
          <p:nvPr/>
        </p:nvSpPr>
        <p:spPr>
          <a:xfrm>
            <a:off x="3325205" y="2802275"/>
            <a:ext cx="1291374" cy="308284"/>
          </a:xfrm>
          <a:prstGeom prst="rect">
            <a:avLst/>
          </a:prstGeom>
          <a:noFill/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JR</a:t>
            </a:r>
            <a:r>
              <a:rPr kumimoji="1" lang="ja-JP" altLang="en-US" sz="1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東海道線</a:t>
            </a:r>
          </a:p>
        </p:txBody>
      </p:sp>
      <p:cxnSp>
        <p:nvCxnSpPr>
          <p:cNvPr id="95" name="直線コネクタ 94">
            <a:extLst>
              <a:ext uri="{FF2B5EF4-FFF2-40B4-BE49-F238E27FC236}">
                <a16:creationId xmlns:a16="http://schemas.microsoft.com/office/drawing/2014/main" id="{918196A4-8B82-D011-9B1B-4A55B62A2B6D}"/>
              </a:ext>
            </a:extLst>
          </p:cNvPr>
          <p:cNvCxnSpPr>
            <a:cxnSpLocks/>
          </p:cNvCxnSpPr>
          <p:nvPr/>
        </p:nvCxnSpPr>
        <p:spPr>
          <a:xfrm flipV="1">
            <a:off x="2765065" y="2139224"/>
            <a:ext cx="176308" cy="359238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直線コネクタ 95">
            <a:extLst>
              <a:ext uri="{FF2B5EF4-FFF2-40B4-BE49-F238E27FC236}">
                <a16:creationId xmlns:a16="http://schemas.microsoft.com/office/drawing/2014/main" id="{B5DA1D8C-BEAC-EF71-44B6-48DD1D89BBB6}"/>
              </a:ext>
            </a:extLst>
          </p:cNvPr>
          <p:cNvCxnSpPr>
            <a:cxnSpLocks/>
          </p:cNvCxnSpPr>
          <p:nvPr/>
        </p:nvCxnSpPr>
        <p:spPr>
          <a:xfrm>
            <a:off x="2951377" y="2133309"/>
            <a:ext cx="1129442" cy="5915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正方形/長方形 96">
            <a:extLst>
              <a:ext uri="{FF2B5EF4-FFF2-40B4-BE49-F238E27FC236}">
                <a16:creationId xmlns:a16="http://schemas.microsoft.com/office/drawing/2014/main" id="{6F3BE8E8-4AD4-1900-FA45-0BEACAAC6100}"/>
              </a:ext>
            </a:extLst>
          </p:cNvPr>
          <p:cNvSpPr/>
          <p:nvPr/>
        </p:nvSpPr>
        <p:spPr>
          <a:xfrm>
            <a:off x="2951377" y="1872025"/>
            <a:ext cx="1223967" cy="304255"/>
          </a:xfrm>
          <a:prstGeom prst="rect">
            <a:avLst/>
          </a:prstGeom>
          <a:noFill/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>
                <a:solidFill>
                  <a:schemeClr val="accent2"/>
                </a:solidFill>
              </a:rPr>
              <a:t>稲沢事業所</a:t>
            </a:r>
          </a:p>
        </p:txBody>
      </p:sp>
      <p:sp>
        <p:nvSpPr>
          <p:cNvPr id="99" name="正方形/長方形 98">
            <a:extLst>
              <a:ext uri="{FF2B5EF4-FFF2-40B4-BE49-F238E27FC236}">
                <a16:creationId xmlns:a16="http://schemas.microsoft.com/office/drawing/2014/main" id="{712AD8B4-E4E6-7207-C541-51B8397A32E1}"/>
              </a:ext>
            </a:extLst>
          </p:cNvPr>
          <p:cNvSpPr/>
          <p:nvPr/>
        </p:nvSpPr>
        <p:spPr>
          <a:xfrm>
            <a:off x="687670" y="1050801"/>
            <a:ext cx="1342519" cy="281632"/>
          </a:xfrm>
          <a:prstGeom prst="rect">
            <a:avLst/>
          </a:prstGeom>
          <a:noFill/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bg1">
                    <a:lumMod val="65000"/>
                  </a:schemeClr>
                </a:solidFill>
              </a:rPr>
              <a:t>岐阜貨物</a:t>
            </a:r>
            <a:endParaRPr kumimoji="1" lang="en-US" altLang="ja-JP" sz="1400" b="1" dirty="0">
              <a:solidFill>
                <a:schemeClr val="bg1">
                  <a:lumMod val="65000"/>
                </a:schemeClr>
              </a:solidFill>
            </a:endParaRPr>
          </a:p>
          <a:p>
            <a:pPr algn="ctr"/>
            <a:r>
              <a:rPr kumimoji="1" lang="ja-JP" altLang="en-US" sz="1400" b="1" dirty="0">
                <a:solidFill>
                  <a:schemeClr val="bg1">
                    <a:lumMod val="65000"/>
                  </a:schemeClr>
                </a:solidFill>
              </a:rPr>
              <a:t>ターミナル駅</a:t>
            </a:r>
          </a:p>
        </p:txBody>
      </p:sp>
      <p:sp>
        <p:nvSpPr>
          <p:cNvPr id="100" name="楕円 99">
            <a:extLst>
              <a:ext uri="{FF2B5EF4-FFF2-40B4-BE49-F238E27FC236}">
                <a16:creationId xmlns:a16="http://schemas.microsoft.com/office/drawing/2014/main" id="{167DFE63-D9A7-45FC-1334-98FD02164B6B}"/>
              </a:ext>
            </a:extLst>
          </p:cNvPr>
          <p:cNvSpPr/>
          <p:nvPr/>
        </p:nvSpPr>
        <p:spPr>
          <a:xfrm>
            <a:off x="1995313" y="1884385"/>
            <a:ext cx="215132" cy="190500"/>
          </a:xfrm>
          <a:prstGeom prst="ellipse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1" name="正方形/長方形 100">
            <a:extLst>
              <a:ext uri="{FF2B5EF4-FFF2-40B4-BE49-F238E27FC236}">
                <a16:creationId xmlns:a16="http://schemas.microsoft.com/office/drawing/2014/main" id="{B5DBB263-7346-6B45-79DD-EFC48624C1B1}"/>
              </a:ext>
            </a:extLst>
          </p:cNvPr>
          <p:cNvSpPr/>
          <p:nvPr/>
        </p:nvSpPr>
        <p:spPr>
          <a:xfrm>
            <a:off x="1222129" y="2148050"/>
            <a:ext cx="868224" cy="291300"/>
          </a:xfrm>
          <a:prstGeom prst="rect">
            <a:avLst/>
          </a:prstGeom>
          <a:noFill/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ja-JP" altLang="en-US" sz="1400" dirty="0">
                <a:solidFill>
                  <a:schemeClr val="bg1">
                    <a:lumMod val="65000"/>
                  </a:schemeClr>
                </a:solidFill>
              </a:rPr>
              <a:t>岐阜駅</a:t>
            </a:r>
          </a:p>
        </p:txBody>
      </p:sp>
      <p:sp>
        <p:nvSpPr>
          <p:cNvPr id="102" name="正方形/長方形 101">
            <a:extLst>
              <a:ext uri="{FF2B5EF4-FFF2-40B4-BE49-F238E27FC236}">
                <a16:creationId xmlns:a16="http://schemas.microsoft.com/office/drawing/2014/main" id="{614442DB-17A1-2A16-0F09-AB7C718E7DBD}"/>
              </a:ext>
            </a:extLst>
          </p:cNvPr>
          <p:cNvSpPr/>
          <p:nvPr/>
        </p:nvSpPr>
        <p:spPr>
          <a:xfrm>
            <a:off x="593001" y="1764808"/>
            <a:ext cx="1103186" cy="348959"/>
          </a:xfrm>
          <a:prstGeom prst="rect">
            <a:avLst/>
          </a:prstGeom>
          <a:noFill/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ja-JP" altLang="en-US" sz="1400" dirty="0">
                <a:solidFill>
                  <a:schemeClr val="bg1">
                    <a:lumMod val="65000"/>
                  </a:schemeClr>
                </a:solidFill>
              </a:rPr>
              <a:t>西岐阜駅</a:t>
            </a:r>
          </a:p>
        </p:txBody>
      </p:sp>
      <p:cxnSp>
        <p:nvCxnSpPr>
          <p:cNvPr id="103" name="直線コネクタ 102">
            <a:extLst>
              <a:ext uri="{FF2B5EF4-FFF2-40B4-BE49-F238E27FC236}">
                <a16:creationId xmlns:a16="http://schemas.microsoft.com/office/drawing/2014/main" id="{60A59B85-53AF-B3EE-2234-1F5CF5267388}"/>
              </a:ext>
            </a:extLst>
          </p:cNvPr>
          <p:cNvCxnSpPr>
            <a:cxnSpLocks/>
          </p:cNvCxnSpPr>
          <p:nvPr/>
        </p:nvCxnSpPr>
        <p:spPr>
          <a:xfrm flipV="1">
            <a:off x="2002199" y="1302690"/>
            <a:ext cx="176308" cy="359238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正方形/長方形 103">
            <a:extLst>
              <a:ext uri="{FF2B5EF4-FFF2-40B4-BE49-F238E27FC236}">
                <a16:creationId xmlns:a16="http://schemas.microsoft.com/office/drawing/2014/main" id="{3958546E-77E8-60AD-70EA-F352D79B4AE5}"/>
              </a:ext>
            </a:extLst>
          </p:cNvPr>
          <p:cNvSpPr/>
          <p:nvPr/>
        </p:nvSpPr>
        <p:spPr>
          <a:xfrm>
            <a:off x="2204766" y="1022099"/>
            <a:ext cx="1223967" cy="304255"/>
          </a:xfrm>
          <a:prstGeom prst="rect">
            <a:avLst/>
          </a:prstGeom>
          <a:noFill/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>
                <a:solidFill>
                  <a:schemeClr val="accent2"/>
                </a:solidFill>
              </a:rPr>
              <a:t>岐阜事業所</a:t>
            </a:r>
          </a:p>
        </p:txBody>
      </p:sp>
      <p:cxnSp>
        <p:nvCxnSpPr>
          <p:cNvPr id="105" name="直線コネクタ 104">
            <a:extLst>
              <a:ext uri="{FF2B5EF4-FFF2-40B4-BE49-F238E27FC236}">
                <a16:creationId xmlns:a16="http://schemas.microsoft.com/office/drawing/2014/main" id="{6A79456B-6290-1E7A-F09D-5623A8AF7D5E}"/>
              </a:ext>
            </a:extLst>
          </p:cNvPr>
          <p:cNvCxnSpPr>
            <a:cxnSpLocks/>
          </p:cNvCxnSpPr>
          <p:nvPr/>
        </p:nvCxnSpPr>
        <p:spPr>
          <a:xfrm>
            <a:off x="2168612" y="1302869"/>
            <a:ext cx="997072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65440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147</TotalTime>
  <Words>50</Words>
  <Application>Microsoft Office PowerPoint</Application>
  <PresentationFormat>画面に合わせる (4:3)</PresentationFormat>
  <Paragraphs>27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takio masashi</dc:creator>
  <cp:lastModifiedBy>Administrator</cp:lastModifiedBy>
  <cp:revision>16</cp:revision>
  <dcterms:created xsi:type="dcterms:W3CDTF">2022-07-19T01:16:01Z</dcterms:created>
  <dcterms:modified xsi:type="dcterms:W3CDTF">2023-10-19T23:52:33Z</dcterms:modified>
</cp:coreProperties>
</file>